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7D29D"/>
          </a:solidFill>
          <a:ln/>
        </p:spPr>
      </p:sp>
      <p:sp>
        <p:nvSpPr>
          <p:cNvPr id="3" name="Shape 1"/>
          <p:cNvSpPr/>
          <p:nvPr/>
        </p:nvSpPr>
        <p:spPr>
          <a:xfrm>
            <a:off x="1097280" y="822960"/>
            <a:ext cx="9997135" cy="5212080"/>
          </a:xfrm>
          <a:prstGeom prst="roundRect">
            <a:avLst>
              <a:gd name="adj" fmla="val 2105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pic>
        <p:nvPicPr>
          <p:cNvPr id="4" name="Image 0" descr="/Volumes/DevDrive/Workspace/j_dot_stream/static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750" y="1325880"/>
            <a:ext cx="1097280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2514600"/>
            <a:ext cx="94484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1371600" y="3182112"/>
            <a:ext cx="9448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Communication Protocol &amp; Shared Memory for AI Agents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2011680" y="3675888"/>
            <a:ext cx="81683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Connecting autonomous coding agents across tools, runtimes, and machines with continuous live state.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889608" y="4389120"/>
            <a:ext cx="2560320" cy="1051560"/>
          </a:xfrm>
          <a:prstGeom prst="roundRect">
            <a:avLst>
              <a:gd name="adj" fmla="val 10435"/>
            </a:avLst>
          </a:prstGeom>
          <a:solidFill>
            <a:srgbClr val="0E120D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1889608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TODAY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889608" y="4983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CLIENT IN BROWSER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815688" y="4389120"/>
            <a:ext cx="2560320" cy="1051560"/>
          </a:xfrm>
          <a:prstGeom prst="roundRect">
            <a:avLst>
              <a:gd name="adj" fmla="val 10435"/>
            </a:avLst>
          </a:prstGeom>
          <a:solidFill>
            <a:srgbClr val="0E120D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815688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REFERENCE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815688" y="4983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 SHARING, NOT RE-INGESTION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7741768" y="4389120"/>
            <a:ext cx="2560320" cy="1051560"/>
          </a:xfrm>
          <a:prstGeom prst="roundRect">
            <a:avLst>
              <a:gd name="adj" fmla="val 10435"/>
            </a:avLst>
          </a:prstGeom>
          <a:solidFill>
            <a:srgbClr val="0E120D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7741768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TAB-TO-TAB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741768" y="4983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AGENT MESH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inc. • Confidential • Investor Presentation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Multi-Agent Era Demands Shared Infrastructure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engineering is shifting from single-turn chat assistants to autonomous agent swarms.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PROLIFERATION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4231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Specialization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301752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Developers no longer use one model. They pair Cursor for in-line edits, Claude Code for CLI tasks, and headless cloud sandboxes for tests and CI/CD.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60120" y="4937760"/>
            <a:ext cx="2880360" cy="914400"/>
          </a:xfrm>
          <a:prstGeom prst="roundRect">
            <a:avLst>
              <a:gd name="adj" fmla="val 12000"/>
            </a:avLst>
          </a:prstGeom>
          <a:solidFill>
            <a:srgbClr val="0A0D09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097280" y="507492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Heterogeneous tools are the new standard.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425696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700016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SILO BOTTLENECK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00016" y="24231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Missing Fabric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700016" y="301752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agent runs in a walled garden. There is no open communication standard, zero cross-tool awareness, and context resets on every session exit.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654296" y="4937760"/>
            <a:ext cx="2880360" cy="914400"/>
          </a:xfrm>
          <a:prstGeom prst="roundRect">
            <a:avLst>
              <a:gd name="adj" fmla="val 12000"/>
            </a:avLst>
          </a:prstGeom>
          <a:solidFill>
            <a:srgbClr val="0A0D09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91456" y="507492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Walled gardens gut the value of every agent you run.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119872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394192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THE SUBSTRATE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394192" y="24231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Connects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394192" y="3017520"/>
            <a:ext cx="2788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provide the universal communication protocol and live shared memory engine, enabling seamless coordination across all tools and machines.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348472" y="4937760"/>
            <a:ext cx="2880360" cy="914400"/>
          </a:xfrm>
          <a:prstGeom prst="roundRect">
            <a:avLst>
              <a:gd name="adj" fmla="val 12000"/>
            </a:avLst>
          </a:prstGeom>
          <a:solidFill>
            <a:srgbClr val="0A0D09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485632" y="5074920"/>
            <a:ext cx="2606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default nervous system for coding agents.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Thesis: Multi-Agent Software Development Infrastructure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PROBLEM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Agent Silo Dilemma &amp; Context Amnesia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Autonomous agents cannot achieve high-leverage workflows while trapped in tool silos.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4231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Silo Isolation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05840" y="3063240"/>
            <a:ext cx="2788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direct IPC or network protocol exists between agent runtimes.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terminal CLI agent is blind to what your IDE agent is editing.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Developers waste hours manually copy-pasting diffs and prompt logs.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425696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00016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700016" y="24231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 Amnesia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00016" y="3063240"/>
            <a:ext cx="2788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 resets completely whenever a CLI session exits or pod stops.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reasoning plans and architectural decisions evaporate.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continuity when handing off from local laptop to cloud runner.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94192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394192" y="24231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Bloat &amp; Collisions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394192" y="3063240"/>
            <a:ext cx="2788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agent independently re-reads and re-ingests entire repos.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budgets are burned re-feeding identical context to every agent.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agents blindly overwrite files, creating race conditions.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any team running multiple coding agents: context loss between tools is the top bottleneck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Foundations: Protocol + Shared Memory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provides the comprehensive nervous system for AI coding agents.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5166360" cy="4389120"/>
          </a:xfrm>
          <a:prstGeom prst="roundRect">
            <a:avLst>
              <a:gd name="adj" fmla="val 2500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2057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01 / CONNECTIVITY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39572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Communication Protocol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05840" y="29260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Connects coding agents across tools, runtimes, and physical machines with an open wire standard.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356616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Cross-Tool Interop: Bridges Cursor, Claude Code, Aider &amp; custom agents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Tool Envelopes: JSON-RPC for streaming patches &amp; test runs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Machine-to-Machine Tunneling: mTLS mesh linking local laptops to cloud VMs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Consensus: Distributed locking prevents write collisions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93815" y="1783080"/>
            <a:ext cx="5166360" cy="4389120"/>
          </a:xfrm>
          <a:prstGeom prst="roundRect">
            <a:avLst>
              <a:gd name="adj" fmla="val 2500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568135" y="2057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02 / CONTINUOUS CONTEXT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568135" y="239572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Shared Context &amp; Memory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568135" y="29260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Persistent, real-time context DAG tracking codebase state, active plans, and outputs with live delta sync.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568135" y="356616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Durable Context DAG: Graph tracking files, architectural choices &amp; plans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Delta Sync: Instant real-time codebase sync across all peers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Resurrection: Resume local agent work in cloud sandbox effortlessly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Compression Engine: Shares context by reference so peers stop re-prompting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Architectural Synergy: Protocol transports the signals; Memory fabric maintains continuous state.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01: PROTOCOL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Communication Wire Protocol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lightweight, secure, and bidirectional messaging fabric built specifically for coding agents.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1965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 &amp; MESH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931920" y="1965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IN-BROWSER REFERENCE CLIENT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05840" y="2240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Cross-Tool Interoperability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651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adapters bridge disparate developer interfaces. A task initiated in Cursor IDE streams real-time tool calls to a Claude Code CLI daemon and verifies inside an E2B cloud runner.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93815" y="1783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568135" y="1965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ENVELOPES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494215" y="1965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 &amp; JSON-RPC 2.0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568135" y="2240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Tool Calls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68135" y="2651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Bidirectional JSON-RPC and binary envelopes for streaming file diffs, compiler errors, LSP diagnostics, subagent task spawns, and human approval gates without HTTP polling overhead.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1005840" y="4251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931920" y="4251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ZERO-CONFIG TUNNELS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05840" y="4526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Machine-to-Machine Tunneling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05840" y="4937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peer-to-peer tunnels (mTLS &amp; Noise Protocol) link local laptops with remote cloud sandboxes (Modal, Daytona, Docker) seamlessly through corporate firewalls.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293815" y="4069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568135" y="4251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9494215" y="4251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CONFLICT-FREE ORDERING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568135" y="4526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Swarm Consensus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68135" y="4937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mutex locking and CRDT-based delta resolution ensure multiple autonomous agents can collaborate on the same repository without file write collisions or race conditions.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 Specification: Open wire format supporting WebSockets, Unix Sockets, WebRTC, and QUIC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02: MEMORY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Shared Context &amp; Memory Fabric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Continuous, durable working memory eliminating token bloat and context amnesia.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1965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DAG STRUCTURE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931920" y="1965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GRAPH-STRUCTURED MEMORY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05840" y="2240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Durable Context Graph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651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Maintains a structured, queryable DAG of active goals, architectural constraints, symbol dependencies, and past test runs. Survives tool restarts and machine handoffs.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93815" y="1783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568135" y="1965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SYNCHRONIZATION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494215" y="1965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SYNC ENGINE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568135" y="2240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State Deltas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68135" y="2651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synchronization engine broadcasts real-time codebase edits and test results across all connected agents, ensuring an identical mental model of the workspace.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1005840" y="4251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PERSISTENCE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931920" y="4251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CONTINUITY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05840" y="4526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Resurrection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05840" y="4937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 an agent investigation on a local laptop, close the lid, and resurrect the exact thought state in an isolated cloud sandbox hours later without re-prompting.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293815" y="4069080"/>
            <a:ext cx="5166360" cy="2057400"/>
          </a:xfrm>
          <a:prstGeom prst="roundRect">
            <a:avLst>
              <a:gd name="adj" fmla="val 5333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568135" y="4251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EFFICIENCY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9494215" y="4251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spc="5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 BY REFERENCE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568135" y="45262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Compression Engine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68135" y="493776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reference pointers and incremental semantic diffs eliminate redundant codebase prompting — peers read shared memory instead of re-ingesting raw context.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hand-waved benchmarks — the reference client runs live at june.stream/console; measure it in your own browser.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Mesh Connecting Edge and Cloud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Unifying local developer workstations and remote sandboxes into one synchronized fabric.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60120" y="20574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DEVELOPER EDGE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60120" y="237744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Workstations &amp; IDEs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960120" y="283464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97280" y="29443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Cursor / VS Code Extension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60120" y="365760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097280" y="37673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Code &amp; Aider CLI Daemons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60120" y="448056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1097280" y="45902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File System Watcher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960120" y="530352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097280" y="54132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Sub-millisecond IPC over Unix Sockets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425696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41A13"/>
          </a:solidFill>
          <a:ln w="12700">
            <a:solidFill>
              <a:srgbClr val="B7D29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654296" y="20574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CORE FABRIC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654296" y="237744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Coordination Engine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54296" y="283464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791456" y="29443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Message Router &amp; PubSub Bus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654296" y="365760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91456" y="37673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Context Graph (DAG)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654296" y="448056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91456" y="45902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Delta Sync &amp; Mutex Locking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654296" y="530352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4791456" y="54132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Encryption (mTLS / Noise)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8119872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8348472" y="20574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EXECUTION RUNNERS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348472" y="237744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Remote &amp; Headless Sandboxes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348472" y="283464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8485632" y="294436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&amp; E2B Ephemeral Sandboxes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348472" y="365760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8485632" y="37673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CI/CD Verification Workers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348472" y="448056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8485632" y="45902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SQLite / Cloudflare DO Sync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8348472" y="5303520"/>
            <a:ext cx="2880360" cy="685800"/>
          </a:xfrm>
          <a:prstGeom prst="roundRect">
            <a:avLst>
              <a:gd name="adj" fmla="val 16000"/>
            </a:avLst>
          </a:prstGeom>
          <a:solidFill>
            <a:srgbClr val="0A0A0A"/>
          </a:solidFill>
          <a:ln w="12700">
            <a:solidFill>
              <a:srgbClr val="1E28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8485632" y="541324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Test &amp; Build Telemetry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Topology Specs: Encrypted WebSockets, WireGuard mesh, and zero-trust channel authorization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 EXPERIENCE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Lines of Code to Connect Any Agent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Frictionless adoption designed for individual hackers, open-source agents, and enterprise teams.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5943600" cy="4389120"/>
          </a:xfrm>
          <a:prstGeom prst="roundRect">
            <a:avLst>
              <a:gd name="adj" fmla="val 2500"/>
            </a:avLst>
          </a:prstGeom>
          <a:solidFill>
            <a:srgbClr val="0A0C09"/>
          </a:solidFill>
          <a:ln w="12700">
            <a:solidFill>
              <a:srgbClr val="1E291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31520" y="1783080"/>
            <a:ext cx="5943600" cy="411480"/>
          </a:xfrm>
          <a:prstGeom prst="rect">
            <a:avLst/>
          </a:prstGeom>
          <a:solidFill>
            <a:srgbClr val="141812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745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7D29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agent_stream.ts — TypeScript SDK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2331720"/>
            <a:ext cx="53949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1. Connect agent to local/cloud mesh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{ JuneStream } from '@june/stream';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stream = await JuneStream.connect({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channel: 'project-altair',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agent: 'cursor-ide',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memory: { persist: true }</a:t>
            </a:r>
            <a:endParaRPr lang="en-US" sz="100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});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2. Listen to real-time shared memory deltas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stream.on('context:delta', ({ agent, patch }) =&gt; {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console.log(`Synced patch from ${agent}`);</a:t>
            </a:r>
            <a:endParaRPr lang="en-US" sz="100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});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3. Dispatch task to remote cloud sandbox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await stream.dispatch({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target: 'cloud-runner-02',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action: 'run_tests', payload: { file: 'auth.ts' }</a:t>
            </a:r>
            <a:endParaRPr lang="en-US" sz="10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D1D5D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});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949440" y="1783080"/>
            <a:ext cx="4510735" cy="4389120"/>
          </a:xfrm>
          <a:prstGeom prst="roundRect">
            <a:avLst>
              <a:gd name="adj" fmla="val 2500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223760" y="20574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SDK &amp; RUNTIME CAPABILITIES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223760" y="242316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Out-of-the-Box With Leading Agent Frameworks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223760" y="3108960"/>
            <a:ext cx="39319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Multi-Language: First-class TypeScript &amp; Python client SDKs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Daemon: Zero-configuration localhost auto-discovery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 Extensions: Plug-and-play extensions for Cursor, VS Code &amp; Windsurf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Agnostic: Fully decoupled from LLM provider (Claude, OpenAI, Gemini)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Integrations: Official container images for Modal, E2B, Daytona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 Quickstart: run the live console at june.stream/console — source on GitHub (takline/j_dot_stream)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OPPORTUNITY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Rapidly Growing Agent Infrastructure Market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explosion of coding agents is driving massive demand for interoperability infrastructure.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21031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MULTI-AGENT ERA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5603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2025+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1097280" y="3566160"/>
            <a:ext cx="2606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Coding assistants became autonomous workers; serious engineering teams already run several agents side by side.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425696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00016" y="21031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COORDINATION OVERHEAD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700016" y="25603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N×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4791456" y="3566160"/>
            <a:ext cx="2606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added agent multiplies handoffs, duplicate reads, and conflicting edits between tools.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94192" y="21031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 PATH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394192" y="25603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485632" y="3566160"/>
            <a:ext cx="2606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open reference client runs now at june.stream — hosted relay and team memory fabric come next.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view is qualitative, not measured — try the live product at june.stream/console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LANDSCAPE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june.stream Wins the Agent Infrastructure Layer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Walled gardens and single-IDE assistants cannot solve cross-tool collaboration.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920240"/>
          <a:ext cx="10728655" cy="4114800"/>
        </p:xfrm>
        <a:graphic>
          <a:graphicData uri="http://schemas.openxmlformats.org/drawingml/2006/table">
            <a:tbl>
              <a:tblPr/>
              <a:tblGrid>
                <a:gridCol w="2145731"/>
                <a:gridCol w="2145731"/>
                <a:gridCol w="2145731"/>
                <a:gridCol w="2145731"/>
                <a:gridCol w="2145731"/>
              </a:tblGrid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94A3B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CAPABILITY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81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B7D29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june.stream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21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4A3B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Cursor / Windsurf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81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4A3B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LangGraph / CrewAI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81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4A3B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Modal / E2B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81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Cross-Tool Agent Interop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 (Universal Wire)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1D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(Single IDE)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(Python Only)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(Compute Layer)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Cross-Machine Tunneling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 (mTLS Mesh)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1D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PARTIAL (Cloud only)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Live Shared Memory DAG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 (live sync)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1D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(Local Ephemeral)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PARTIAL (In-Memory)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Token Compression Engine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 (by reference)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1D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0E0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Swarm Conflict Resolution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 (CRDT + Locks)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1D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4748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9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20D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Moat: Network effects derived from open protocol adoption + proprietary high-performance memory fabric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Core Protocol + Enterprise Managed Fabric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Bottom-up developer adoption powering high-contract-value enterprise expansion.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 ALPHA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42316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&amp; OPEN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005840" y="30175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HACKERS &amp; OSS AGENTS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51560" y="3474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Open wire protocol SDK (TypeScript, Python)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51560" y="406908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Local mesh IPC &amp; P2P daemon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051560" y="466344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Cursor &amp; Claude Code community plugins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51560" y="52578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Local SQLite context persistence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425696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31A12"/>
          </a:solidFill>
          <a:ln w="12700">
            <a:solidFill>
              <a:srgbClr val="B7D29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00016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&amp; TEAM CLOUD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00016" y="242316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$29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4700016" y="30175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HIGH-OUTPUT AGENT TEAMS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745736" y="3474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Hosted zero-config relay gateways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745736" y="406908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Encrypted cloud memory synchronization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745736" y="466344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Multi-seat shared project context graphs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745736" y="52578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Automated cloud sandbox handoffs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119872" y="1783080"/>
            <a:ext cx="3337560" cy="4389120"/>
          </a:xfrm>
          <a:prstGeom prst="roundRect">
            <a:avLst>
              <a:gd name="adj" fmla="val 3288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394192" y="20574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MESH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394192" y="2423160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</a:t>
            </a:r>
            <a:endParaRPr lang="en-US" sz="3200" dirty="0"/>
          </a:p>
        </p:txBody>
      </p:sp>
      <p:sp>
        <p:nvSpPr>
          <p:cNvPr id="26" name="Text 24"/>
          <p:cNvSpPr/>
          <p:nvPr/>
        </p:nvSpPr>
        <p:spPr>
          <a:xfrm>
            <a:off x="8394192" y="30175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FORTUNE 500 &amp; SCALE-UPS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439912" y="3474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Private VPC &amp; on-premise deployment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439912" y="406908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Granular RBAC &amp; cryptographic agent audit logs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439912" y="466344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SOC2 Type II &amp; HIPAA compliance guarantees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439912" y="52578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Dedicated 99.99% latency &amp; uptime SLA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Model: Proven open-core developer infrastructure playbook (similar to HashiCorp, Docker, Supabase)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0" y="384048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PITCH DECK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3840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FUTURE &amp; THE ASK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658368"/>
            <a:ext cx="1072865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the Neural Fabric for AI Agents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152144"/>
            <a:ext cx="107286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Seed capital to accelerate protocol adoption and enterprise infrastructure.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536192"/>
            <a:ext cx="10728655" cy="0"/>
          </a:xfrm>
          <a:prstGeom prst="line">
            <a:avLst/>
          </a:prstGeom>
          <a:noFill/>
          <a:ln w="15240">
            <a:solidFill>
              <a:srgbClr val="1E281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783080"/>
            <a:ext cx="6217920" cy="4389120"/>
          </a:xfrm>
          <a:prstGeom prst="roundRect">
            <a:avLst>
              <a:gd name="adj" fmla="val 2500"/>
            </a:avLst>
          </a:prstGeom>
          <a:solidFill>
            <a:srgbClr val="121612"/>
          </a:solidFill>
          <a:ln w="12700">
            <a:solidFill>
              <a:srgbClr val="252E22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5840" y="20574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MILESTONES &amp; HORIZONS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242316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 1 (IN PROGRESS)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05840" y="2624328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 Core &amp; Developer Alpha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05840" y="292608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in-browser reference client (shipping today at june.stream/console); open wire protocol spec, TypeScript/Python SDKs, and Cursor &amp; Claude Code connectors next.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05840" y="356616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 2 (2027)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05840" y="3767328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Cloud &amp; Cloud Sandbox Integrations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406908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Hosted relay gateways, team-wide context DAGs, official E2B and Modal connectors, token compression optimizations.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05840" y="470916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 3 (2028+)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05840" y="4910328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Universal Agent Standard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5840" y="521208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Cross-organization agent collaboration protocol, decentralized agent identity, enterprise on-premise deployments.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223760" y="1783080"/>
            <a:ext cx="4236415" cy="4389120"/>
          </a:xfrm>
          <a:prstGeom prst="roundRect">
            <a:avLst>
              <a:gd name="adj" fmla="val 2590"/>
            </a:avLst>
          </a:prstGeom>
          <a:solidFill>
            <a:srgbClr val="131A12"/>
          </a:solidFill>
          <a:ln w="12700">
            <a:solidFill>
              <a:srgbClr val="B7D29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498080" y="20574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SEED FINANCING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498080" y="24231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Us in Connecting Intelligent Work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498080" y="320040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Core Protocol &amp; Systems Engineering team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official integrations across top 10 agent runtimes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enterprise managed relay &amp; security compliance fabric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498080" y="5120640"/>
            <a:ext cx="3657600" cy="822960"/>
          </a:xfrm>
          <a:prstGeom prst="roundRect">
            <a:avLst>
              <a:gd name="adj" fmla="val 13333"/>
            </a:avLst>
          </a:prstGeom>
          <a:solidFill>
            <a:srgbClr val="0A0A0A"/>
          </a:solidFill>
          <a:ln w="12700">
            <a:solidFill>
              <a:srgbClr val="252D23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3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7498080" y="54132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7D2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founders@june.stream • https://june.stream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3152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june.stream — Shared infrastructure for what comes next.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9601200" y="6446520"/>
            <a:ext cx="1858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2026-10-26T15:05:16Z</dcterms:created>
  <dcterms:modified xsi:type="dcterms:W3CDTF">2026-10-26T15:05:16Z</dcterms:modified>
</cp:coreProperties>
</file>